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3868300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3868300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43868300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43868300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43868300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43868300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43868300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43868300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43868300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43868300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43868300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43868300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4386830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4386830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43868300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43868300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43868300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43868300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4386830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4386830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4386830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4386830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43868300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43868300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43868300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43868300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43868300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43868300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43868300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43868300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43868300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43868300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43868300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43868300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